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1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8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8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3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0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F519-2CFC-450D-BF9E-5C635A55ACA7}" type="datetimeFigureOut">
              <a:rPr lang="en-US" smtClean="0"/>
              <a:t>9/29/2010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1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 cop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13" y="-152400"/>
            <a:ext cx="9360200" cy="701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7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9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1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1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7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1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5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9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8" y="1"/>
            <a:ext cx="915671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8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8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6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0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2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4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1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8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Baby</dc:creator>
  <cp:lastModifiedBy>Arun Baby</cp:lastModifiedBy>
  <cp:revision>1</cp:revision>
  <dcterms:created xsi:type="dcterms:W3CDTF">2010-09-29T17:23:24Z</dcterms:created>
  <dcterms:modified xsi:type="dcterms:W3CDTF">2010-09-29T17:27:19Z</dcterms:modified>
</cp:coreProperties>
</file>